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7"/>
  </p:notesMasterIdLst>
  <p:handoutMasterIdLst>
    <p:handoutMasterId r:id="rId8"/>
  </p:handoutMasterIdLst>
  <p:sldIdLst>
    <p:sldId id="260" r:id="rId2"/>
    <p:sldId id="259" r:id="rId3"/>
    <p:sldId id="258" r:id="rId4"/>
    <p:sldId id="264" r:id="rId5"/>
    <p:sldId id="261" r:id="rId6"/>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Corbel" panose="020B0503020204020204" pitchFamily="34" charset="0"/>
      <p:regular r:id="rId13"/>
      <p:bold r:id="rId14"/>
      <p:italic r:id="rId15"/>
      <p:boldItalic r:id="rId16"/>
    </p:embeddedFont>
    <p:embeddedFont>
      <p:font typeface="Matisse ITC" panose="020B0604020202020204" charset="0"/>
      <p:regular r:id="rId17"/>
    </p:embeddedFont>
    <p:embeddedFont>
      <p:font typeface="Segoe UI" panose="020B0502040204020203" pitchFamily="34" charset="0"/>
      <p:regular r:id="rId18"/>
      <p:bold r:id="rId19"/>
      <p:italic r:id="rId20"/>
      <p:boldItalic r:id="rId21"/>
    </p:embeddedFont>
    <p:embeddedFont>
      <p:font typeface="Wingdings 2" panose="05020102010507070707" pitchFamily="18" charset="2"/>
      <p:regular r:id="rId22"/>
    </p:embeddedFont>
    <p:embeddedFont>
      <p:font typeface="Wingdings 3" panose="05040102010807070707" pitchFamily="18" charset="2"/>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50" autoAdjust="0"/>
  </p:normalViewPr>
  <p:slideViewPr>
    <p:cSldViewPr>
      <p:cViewPr varScale="1">
        <p:scale>
          <a:sx n="74" d="100"/>
          <a:sy n="74" d="100"/>
        </p:scale>
        <p:origin x="2586" y="60"/>
      </p:cViewPr>
      <p:guideLst>
        <p:guide orient="horz" pos="2160"/>
        <p:guide pos="2880"/>
      </p:guideLst>
    </p:cSldViewPr>
  </p:slideViewPr>
  <p:notesTextViewPr>
    <p:cViewPr>
      <p:scale>
        <a:sx n="100" d="100"/>
        <a:sy n="100" d="100"/>
      </p:scale>
      <p:origin x="0" y="-77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microsoft.com/office/2016/11/relationships/changesInfo" Target="changesInfos/changesInfo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2898E90D-DC4A-4F3B-A8F5-E6D19065D722}"/>
    <pc:docChg chg="modSld">
      <pc:chgData name="Steven Wallace" userId="f455ab06884d4394" providerId="LiveId" clId="{2898E90D-DC4A-4F3B-A8F5-E6D19065D722}" dt="2022-12-01T21:27:45.410" v="8"/>
      <pc:docMkLst>
        <pc:docMk/>
      </pc:docMkLst>
      <pc:sldChg chg="modNotesTx">
        <pc:chgData name="Steven Wallace" userId="f455ab06884d4394" providerId="LiveId" clId="{2898E90D-DC4A-4F3B-A8F5-E6D19065D722}" dt="2022-12-01T21:26:57.775" v="6"/>
        <pc:sldMkLst>
          <pc:docMk/>
          <pc:sldMk cId="0" sldId="258"/>
        </pc:sldMkLst>
      </pc:sldChg>
      <pc:sldChg chg="modNotesTx">
        <pc:chgData name="Steven Wallace" userId="f455ab06884d4394" providerId="LiveId" clId="{2898E90D-DC4A-4F3B-A8F5-E6D19065D722}" dt="2022-12-01T21:26:41.117" v="5"/>
        <pc:sldMkLst>
          <pc:docMk/>
          <pc:sldMk cId="0" sldId="259"/>
        </pc:sldMkLst>
      </pc:sldChg>
      <pc:sldChg chg="modNotesTx">
        <pc:chgData name="Steven Wallace" userId="f455ab06884d4394" providerId="LiveId" clId="{2898E90D-DC4A-4F3B-A8F5-E6D19065D722}" dt="2022-12-01T21:26:28.186" v="4"/>
        <pc:sldMkLst>
          <pc:docMk/>
          <pc:sldMk cId="0" sldId="260"/>
        </pc:sldMkLst>
      </pc:sldChg>
      <pc:sldChg chg="modNotesTx">
        <pc:chgData name="Steven Wallace" userId="f455ab06884d4394" providerId="LiveId" clId="{2898E90D-DC4A-4F3B-A8F5-E6D19065D722}" dt="2022-12-01T21:27:45.410" v="8"/>
        <pc:sldMkLst>
          <pc:docMk/>
          <pc:sldMk cId="0" sldId="261"/>
        </pc:sldMkLst>
      </pc:sldChg>
      <pc:sldChg chg="modNotesTx">
        <pc:chgData name="Steven Wallace" userId="f455ab06884d4394" providerId="LiveId" clId="{2898E90D-DC4A-4F3B-A8F5-E6D19065D722}" dt="2022-12-01T21:27:18.802" v="7"/>
        <pc:sldMkLst>
          <pc:docMk/>
          <pc:sldMk cId="0"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27D7CD-C7D8-47D8-A89E-21804788E833}" type="datetimeFigureOut">
              <a:rPr lang="en-US" smtClean="0"/>
              <a:t>12/1/2022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08057C-006F-470B-AA33-7D38203377F9}" type="slidenum">
              <a:rPr lang="en-US" smtClean="0"/>
              <a:t>‹#›</a:t>
            </a:fld>
            <a:endParaRPr lang="en-US"/>
          </a:p>
        </p:txBody>
      </p:sp>
    </p:spTree>
    <p:extLst>
      <p:ext uri="{BB962C8B-B14F-4D97-AF65-F5344CB8AC3E}">
        <p14:creationId xmlns:p14="http://schemas.microsoft.com/office/powerpoint/2010/main" val="373815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F3683-4C1F-4F5C-8151-917BB0F9FE8B}" type="datetimeFigureOut">
              <a:rPr lang="en-US" smtClean="0"/>
              <a:pPr/>
              <a:t>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0862F-3D02-46A7-B5CA-36D0C465CE8F}" type="slidenum">
              <a:rPr lang="en-US" smtClean="0"/>
              <a:pPr/>
              <a:t>‹#›</a:t>
            </a:fld>
            <a:endParaRPr lang="en-US"/>
          </a:p>
        </p:txBody>
      </p:sp>
    </p:spTree>
    <p:extLst>
      <p:ext uri="{BB962C8B-B14F-4D97-AF65-F5344CB8AC3E}">
        <p14:creationId xmlns:p14="http://schemas.microsoft.com/office/powerpoint/2010/main" val="373024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Times New Roman" panose="02020603050405020304" pitchFamily="18" charset="0"/>
              </a:rPr>
              <a:t>1 Peter 4:8, “And above all things have fervent love for one another, for "love will cover a multitude of sins." The most fervent quality in the most enduring relationships must be found in the fervor of genuine love. Without love, nothing can be lovely!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190862F-3D02-46A7-B5CA-36D0C465CE8F}" type="slidenum">
              <a:rPr lang="en-US" smtClean="0"/>
              <a:pPr/>
              <a:t>1</a:t>
            </a:fld>
            <a:endParaRPr lang="en-US"/>
          </a:p>
        </p:txBody>
      </p:sp>
    </p:spTree>
    <p:extLst>
      <p:ext uri="{BB962C8B-B14F-4D97-AF65-F5344CB8AC3E}">
        <p14:creationId xmlns:p14="http://schemas.microsoft.com/office/powerpoint/2010/main" val="1479128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Times New Roman" panose="02020603050405020304" pitchFamily="18" charset="0"/>
              </a:rPr>
              <a:t>Divorces never happen from fervent love. These statistics are not necessarily indicative of high divorce rates although divorce certainly has a huge part in them. Yet remarriage and subsequent divorces inflate the numbers also. Further, late marriages in life and death also play a part in these numbers.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190862F-3D02-46A7-B5CA-36D0C465CE8F}" type="slidenum">
              <a:rPr lang="en-US" smtClean="0"/>
              <a:pPr/>
              <a:t>2</a:t>
            </a:fld>
            <a:endParaRPr lang="en-US"/>
          </a:p>
        </p:txBody>
      </p:sp>
    </p:spTree>
    <p:extLst>
      <p:ext uri="{BB962C8B-B14F-4D97-AF65-F5344CB8AC3E}">
        <p14:creationId xmlns:p14="http://schemas.microsoft.com/office/powerpoint/2010/main" val="79340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During the Iraq war, we were introduced to a kind of bomb that was called a “bunker buster.” It was a bomb that could penetrate deep enough into the earth with a delayed detonation bringing cataclysmic damage to the underground network.  There are some bunker-buster bombs for the home too. One is accumulative quarreling.   I am sure all married couples quarrel from time to time.  That is not what wrecks marriages. Rather, it is the constant bickering and the bringing up of old issues to rub the face of your spouse in that can create an upheaval in the marriage.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“Do not say, ‘I will do to him just as he has done to me; I will render to the man according to his work’” (Prov. 24:29).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“See that no one renders evil for evil to anyone, but always pursue what is good both for yourselves and for all” (1 Thess. 5:15).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190862F-3D02-46A7-B5CA-36D0C465CE8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“He who is greedy for gain troubles his own house, But he who hates bribes will live” (Prov. 15:27)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“He who earnestly seeks good finds favor, But trouble will come to him who seeks evil” (Prov. 11:29)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“And this also is a severe evil—Just exactly as he came, so shall he go. And what profit has he who has labored for the wind?” (Eccl. 5:16)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“For what profit is it to a man if he gains the whole world, and loses his own soul? Or what will a man give in exchange for his soul?” (Matt. 16:26).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190862F-3D02-46A7-B5CA-36D0C465CE8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CONTENTIOUS SPIRIT – A contentious person is an argumentative individual. A contentious person seeks to rival another. Read passages (Prov. 21:9, 19; 27:15, 16, 26:21).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Men can be guilty of this too but women are also prone to this sin and are called out by scripture here.  The woman should take care to guard against becoming contentious in the family. She should mind her place and seek to present before her family a person who excels in a meek and quiet spirit (1 Pet. 3:1-4).  Some women want to spend more than their husbands can make and may strain the relationships in the house by being too materialistic.  Others may wear their emotions on their sleeves and become overly sensitive to areas where they ought not.  Where men err at times is being too insensitive, not warm, and impatient; women can also err by failing to show reverence and love.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God has called on the woman to be the homemaker (Titus 2:3-5).  Shouldn’t the man recognize that she makes the house a  home? This is a tremendous task on her part when it is taken seriously. The first priority, the first duty of any wife should be the home front.  All other responsibilities should lie behind her domestic goals and concerns and where other ambitions should be lessened or exterminated if this work suffers. Likewise, and unbeknown to our modern society, women will often find their greatest achievements and greatest sources of happiness are those ambitions that are tied to the home.  When priority and success are not anchored in this work, many times regret and depression will follow.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ANGRY OUTBURSTS – Eph. 4:26. The duration of anger is to be short-lived and quickly disseminated. Rather than being quick-tempered, practice to become quench-tempered…quench the fires of anger before the sun goes down.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An angry outburst is a work of the flesh. It flings the person into a blaze of violent words and deeds. It is sinful and damaging. It declares a lack of self-discipline. It is hurtful. But it is not only hurtful to the one to whom the anger is directed, but I have to also think that God condemns it because it is hurtful to an angry person also (see Psa. 37:8; Prov. 14:29; 22:24, 25). In a family where one has fits of rage, he is alienating himself from those he loves most and those who love him most. No one likes to draw near to a person who quickly verbally hurts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Segoe UI" panose="020B0502040204020203" pitchFamily="34" charset="0"/>
                <a:ea typeface="Times New Roman" panose="02020603050405020304" pitchFamily="18" charset="0"/>
                <a:cs typeface="Times New Roman" panose="02020603050405020304" pitchFamily="18" charset="0"/>
              </a:rPr>
              <a:t>Since being quick-tempered is something that elders are called not to have, it suggests that uncontrolled anger is damaging not only to one and his reputation but also to the love due to his spouse and the raising of his children. Being quick-tempered is not a spirit that is conducive to being a family man. Blaming our quick anger (viz., “you make me angry”) on your spouse only paints us as pathetic. It suggests deep insecurity and it shows that we cannot rightly judge situations that call for patience and kindness. Further, how can the quick-tempered person love his enemies (Lk. 6:27-37)? He fails the example of and precepts of Christ. What is the solution? Would I like to be treated this way (Matt. 7:12)? Would I like my son or daughter to act like this or be treated like I am treating my spouse? Can we be guilty of provoking our children to wrath by the way we treat our husband/wife (Eph. 6:4)? Every time you become angry and say and do things that shouldn’t have been said or done, drive a nail into a piece of wood. In time, look at all the nails which represent a failure with anger and to a degree, irreparable damage. Even pulling the nails out we find the punctured holes remain. How do these represent the piercing words that we have said that puncture the hearts of those we love? </a:t>
            </a:r>
            <a:r>
              <a:rPr lang="en-US" sz="1800" kern="1200">
                <a:effectLst/>
                <a:latin typeface="Segoe UI" panose="020B0502040204020203" pitchFamily="34" charset="0"/>
                <a:ea typeface="Times New Roman" panose="02020603050405020304" pitchFamily="18" charset="0"/>
                <a:cs typeface="Times New Roman" panose="02020603050405020304" pitchFamily="18" charset="0"/>
              </a:rPr>
              <a:t>Col 3:19, “Husbands, love your wives and </a:t>
            </a:r>
            <a:r>
              <a:rPr lang="en-US" sz="1800" b="1" u="sng" kern="1200">
                <a:effectLst/>
                <a:latin typeface="Segoe UI" panose="020B0502040204020203" pitchFamily="34" charset="0"/>
                <a:ea typeface="Times New Roman" panose="02020603050405020304" pitchFamily="18" charset="0"/>
                <a:cs typeface="Times New Roman" panose="02020603050405020304" pitchFamily="18" charset="0"/>
              </a:rPr>
              <a:t>do</a:t>
            </a:r>
            <a:r>
              <a:rPr lang="en-US" sz="1800" kern="120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b="1" u="sng" kern="1200">
                <a:effectLst/>
                <a:latin typeface="Segoe UI" panose="020B0502040204020203" pitchFamily="34" charset="0"/>
                <a:ea typeface="Times New Roman" panose="02020603050405020304" pitchFamily="18" charset="0"/>
                <a:cs typeface="Times New Roman" panose="02020603050405020304" pitchFamily="18" charset="0"/>
              </a:rPr>
              <a:t>not</a:t>
            </a:r>
            <a:r>
              <a:rPr lang="en-US" sz="1800" kern="120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b="1" u="sng" kern="1200">
                <a:effectLst/>
                <a:latin typeface="Segoe UI" panose="020B0502040204020203" pitchFamily="34" charset="0"/>
                <a:ea typeface="Times New Roman" panose="02020603050405020304" pitchFamily="18" charset="0"/>
                <a:cs typeface="Times New Roman" panose="02020603050405020304" pitchFamily="18" charset="0"/>
              </a:rPr>
              <a:t>be</a:t>
            </a:r>
            <a:r>
              <a:rPr lang="en-US" sz="1800" kern="120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b="1" u="sng" kern="1200">
                <a:effectLst/>
                <a:latin typeface="Segoe UI" panose="020B0502040204020203" pitchFamily="34" charset="0"/>
                <a:ea typeface="Times New Roman" panose="02020603050405020304" pitchFamily="18" charset="0"/>
                <a:cs typeface="Times New Roman" panose="02020603050405020304" pitchFamily="18" charset="0"/>
              </a:rPr>
              <a:t>bitter</a:t>
            </a:r>
            <a:r>
              <a:rPr lang="en-US" sz="1800" kern="1200">
                <a:effectLst/>
                <a:latin typeface="Segoe UI" panose="020B0502040204020203" pitchFamily="34" charset="0"/>
                <a:ea typeface="Times New Roman" panose="02020603050405020304" pitchFamily="18" charset="0"/>
                <a:cs typeface="Times New Roman" panose="02020603050405020304" pitchFamily="18" charset="0"/>
              </a:rPr>
              <a:t> toward them.”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190862F-3D02-46A7-B5CA-36D0C465CE8F}"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lgn="l" rtl="0"/>
            <a:fld id="{7AF04D46-5350-401B-B317-DC61CA714FE2}" type="datetime1">
              <a:rPr lang="en-US" sz="1200" kern="1200" smtClean="0">
                <a:solidFill>
                  <a:prstClr val="white">
                    <a:tint val="95000"/>
                  </a:prstClr>
                </a:solidFill>
                <a:latin typeface="Corbel"/>
                <a:ea typeface="+mn-ea"/>
                <a:cs typeface="+mn-cs"/>
              </a:rPr>
              <a:t>12/1/2022</a:t>
            </a:fld>
            <a:endParaRPr lang="en-US" sz="1200" kern="1200">
              <a:solidFill>
                <a:prstClr val="white">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endParaRPr lang="en-US" sz="1200" kern="1200">
              <a:solidFill>
                <a:prstClr val="white">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lgn="l" rtl="0"/>
            <a:fld id="{68D35233-ADBF-4710-A217-4A227A637742}"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lgn="l" rtl="0"/>
            <a:fld id="{47227A20-290C-430C-A15E-EB0194C8EFBB}"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a:xfrm>
            <a:off x="2640597" y="6377459"/>
            <a:ext cx="3836404" cy="365125"/>
          </a:xfrm>
        </p:spPr>
        <p:txBody>
          <a:bodyPr/>
          <a:lstStyle/>
          <a:p>
            <a:pPr algn="l" rtl="0"/>
            <a:endParaRPr lang="en-US" sz="1200" kern="120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8460DA35-99EA-4851-9BF6-54AC8CE32EE7}" type="slidenum">
              <a:rPr lang="en-US" sz="1200" kern="1200">
                <a:solidFill>
                  <a:prstClr val="black">
                    <a:tint val="95000"/>
                  </a:prstClr>
                </a:solidFill>
                <a:latin typeface="Corbel"/>
                <a:ea typeface="+mn-ea"/>
                <a:cs typeface="+mn-cs"/>
              </a:rPr>
              <a:pPr algn="r" rtl="0"/>
              <a:t>‹#›</a:t>
            </a:fld>
            <a:endParaRPr lang="en-US" sz="1200" kern="1200">
              <a:solidFill>
                <a:prstClr val="black">
                  <a:tint val="95000"/>
                </a:prstClr>
              </a:solidFill>
              <a:latin typeface="Corbel"/>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orce">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lgn="l" rtl="0"/>
            <a:fld id="{2460B882-7BDC-4109-9A0C-40AECBC31CD8}"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lgn="l" rtl="0"/>
            <a:fld id="{F0CCFBE7-75EE-47FA-B6DF-4E11E7FBBFC7}" type="datetime1">
              <a:rPr lang="en-US" sz="1200" kern="1200" smtClean="0">
                <a:solidFill>
                  <a:prstClr val="white">
                    <a:tint val="95000"/>
                  </a:prstClr>
                </a:solidFill>
                <a:latin typeface="Corbel"/>
                <a:ea typeface="+mn-ea"/>
                <a:cs typeface="+mn-cs"/>
              </a:rPr>
              <a:t>12/1/2022</a:t>
            </a:fld>
            <a:endParaRPr lang="en-US" sz="1200" kern="1200">
              <a:solidFill>
                <a:prstClr val="white">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endParaRPr lang="en-US" sz="1200" kern="1200">
              <a:solidFill>
                <a:prstClr val="white">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lgn="l" rtl="0"/>
            <a:fld id="{E19BE5A1-E4CA-4437-8369-33CFC9DBC37A}"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6" name="Footer Placeholder 5"/>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7" name="Slide Number Placeholder 6"/>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b="0" cap="none" spc="0">
                <a:ln w="10160">
                  <a:solidFill>
                    <a:schemeClr val="accent1"/>
                  </a:solidFill>
                  <a:prstDash val="solid"/>
                </a:ln>
                <a:solidFill>
                  <a:srgbClr val="FFFFFF"/>
                </a:solidFill>
                <a:effectLst>
                  <a:outerShdw blurRad="38100" dist="32000" dir="5400000" algn="tl">
                    <a:srgbClr val="000000">
                      <a:alpha val="30000"/>
                    </a:srgbClr>
                  </a:outerShdw>
                </a:effectLst>
              </a:defRPr>
            </a:lvl1pPr>
            <a:lvl2pPr>
              <a:defRPr sz="2000" b="0" cap="none" spc="0">
                <a:ln w="10160">
                  <a:solidFill>
                    <a:schemeClr val="accent1"/>
                  </a:solidFill>
                  <a:prstDash val="solid"/>
                </a:ln>
                <a:solidFill>
                  <a:srgbClr val="FFFFFF"/>
                </a:solidFill>
                <a:effectLst>
                  <a:outerShdw blurRad="38100" dist="32000" dir="5400000" algn="tl">
                    <a:srgbClr val="000000">
                      <a:alpha val="30000"/>
                    </a:srgbClr>
                  </a:outerShdw>
                </a:effectLst>
              </a:defRPr>
            </a:lvl2pPr>
            <a:lvl3pPr>
              <a:defRPr sz="1800" b="0" cap="none" spc="0">
                <a:ln w="10160">
                  <a:solidFill>
                    <a:schemeClr val="accent1"/>
                  </a:solidFill>
                  <a:prstDash val="solid"/>
                </a:ln>
                <a:solidFill>
                  <a:srgbClr val="FFFFFF"/>
                </a:solidFill>
                <a:effectLst>
                  <a:outerShdw blurRad="38100" dist="32000" dir="5400000" algn="tl">
                    <a:srgbClr val="000000">
                      <a:alpha val="30000"/>
                    </a:srgbClr>
                  </a:outerShdw>
                </a:effectLst>
              </a:defRPr>
            </a:lvl3pPr>
            <a:lvl4pPr>
              <a:defRPr sz="1600" b="0" cap="none" spc="0">
                <a:ln w="10160">
                  <a:solidFill>
                    <a:schemeClr val="accent1"/>
                  </a:solidFill>
                  <a:prstDash val="solid"/>
                </a:ln>
                <a:solidFill>
                  <a:srgbClr val="FFFFFF"/>
                </a:solidFill>
                <a:effectLst>
                  <a:outerShdw blurRad="38100" dist="32000" dir="5400000" algn="tl">
                    <a:srgbClr val="000000">
                      <a:alpha val="30000"/>
                    </a:srgbClr>
                  </a:outerShdw>
                </a:effectLst>
              </a:defRPr>
            </a:lvl4pPr>
            <a:lvl5pPr>
              <a:defRPr sz="1600" b="0" cap="none" spc="0">
                <a:ln w="10160">
                  <a:solidFill>
                    <a:schemeClr val="accent1"/>
                  </a:solidFill>
                  <a:prstDash val="solid"/>
                </a:ln>
                <a:solidFill>
                  <a:srgbClr val="FFFFFF"/>
                </a:solidFill>
                <a:effectLst>
                  <a:outerShdw blurRad="38100" dist="32000" dir="5400000" algn="tl">
                    <a:srgbClr val="000000">
                      <a:alpha val="30000"/>
                    </a:srgbClr>
                  </a:outerShdw>
                </a:effectLst>
              </a:defRPr>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b="0" cap="none" spc="0">
                <a:ln w="10160">
                  <a:solidFill>
                    <a:schemeClr val="accent1"/>
                  </a:solidFill>
                  <a:prstDash val="solid"/>
                </a:ln>
                <a:solidFill>
                  <a:srgbClr val="FFFFFF"/>
                </a:solidFill>
                <a:effectLst>
                  <a:outerShdw blurRad="38100" dist="32000" dir="5400000" algn="tl">
                    <a:srgbClr val="000000">
                      <a:alpha val="30000"/>
                    </a:srgbClr>
                  </a:outerShdw>
                </a:effectLst>
              </a:defRPr>
            </a:lvl1pPr>
            <a:lvl2pPr>
              <a:defRPr sz="2000" b="0" cap="none" spc="0">
                <a:ln w="10160">
                  <a:solidFill>
                    <a:schemeClr val="accent1"/>
                  </a:solidFill>
                  <a:prstDash val="solid"/>
                </a:ln>
                <a:solidFill>
                  <a:srgbClr val="FFFFFF"/>
                </a:solidFill>
                <a:effectLst>
                  <a:outerShdw blurRad="38100" dist="32000" dir="5400000" algn="tl">
                    <a:srgbClr val="000000">
                      <a:alpha val="30000"/>
                    </a:srgbClr>
                  </a:outerShdw>
                </a:effectLst>
              </a:defRPr>
            </a:lvl2pPr>
            <a:lvl3pPr>
              <a:defRPr sz="1800" b="0" cap="none" spc="0">
                <a:ln w="10160">
                  <a:solidFill>
                    <a:schemeClr val="accent1"/>
                  </a:solidFill>
                  <a:prstDash val="solid"/>
                </a:ln>
                <a:solidFill>
                  <a:srgbClr val="FFFFFF"/>
                </a:solidFill>
                <a:effectLst>
                  <a:outerShdw blurRad="38100" dist="32000" dir="5400000" algn="tl">
                    <a:srgbClr val="000000">
                      <a:alpha val="30000"/>
                    </a:srgbClr>
                  </a:outerShdw>
                </a:effectLst>
              </a:defRPr>
            </a:lvl3pPr>
            <a:lvl4pPr>
              <a:defRPr sz="1600" b="0" cap="none" spc="0">
                <a:ln w="10160">
                  <a:solidFill>
                    <a:schemeClr val="accent1"/>
                  </a:solidFill>
                  <a:prstDash val="solid"/>
                </a:ln>
                <a:solidFill>
                  <a:srgbClr val="FFFFFF"/>
                </a:solidFill>
                <a:effectLst>
                  <a:outerShdw blurRad="38100" dist="32000" dir="5400000" algn="tl">
                    <a:srgbClr val="000000">
                      <a:alpha val="30000"/>
                    </a:srgbClr>
                  </a:outerShdw>
                </a:effectLst>
              </a:defRPr>
            </a:lvl4pPr>
            <a:lvl5pPr>
              <a:defRPr sz="1600" b="0" cap="none" spc="0">
                <a:ln w="10160">
                  <a:solidFill>
                    <a:schemeClr val="accent1"/>
                  </a:solidFill>
                  <a:prstDash val="solid"/>
                </a:ln>
                <a:solidFill>
                  <a:srgbClr val="FFFFFF"/>
                </a:solidFill>
                <a:effectLst>
                  <a:outerShdw blurRad="38100" dist="32000" dir="5400000" algn="tl">
                    <a:srgbClr val="000000">
                      <a:alpha val="30000"/>
                    </a:srgbClr>
                  </a:outerShdw>
                </a:effectLst>
              </a:defRPr>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lgn="l" rtl="0"/>
            <a:fld id="{EE43608A-8837-4573-A815-E691D984E52B}"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8" name="Footer Placeholder 7"/>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9" name="Slide Number Placeholder 8"/>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lgn="l" rtl="0"/>
            <a:fld id="{7B88D2C5-5E11-4A12-99D0-4C96D981E65E}"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4" name="Footer Placeholder 3"/>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5" name="Slide Number Placeholder 4"/>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71D48420-F331-45D6-AF0E-6CDDC0477FF2}"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3" name="Footer Placeholder 2"/>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4" name="Slide Number Placeholder 3"/>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lgn="l" rtl="0"/>
            <a:fld id="{1738A549-DD66-4BEE-A409-0EFE525A7C2A}"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6" name="Footer Placeholder 5"/>
          <p:cNvSpPr>
            <a:spLocks noGrp="1"/>
          </p:cNvSpPr>
          <p:nvPr>
            <p:ph type="ftr" sz="quarter" idx="11"/>
          </p:nvPr>
        </p:nvSpPr>
        <p:spPr/>
        <p:txBody>
          <a:bodyPr/>
          <a:lstStyle/>
          <a:p>
            <a:pPr algn="l" rtl="0"/>
            <a:endParaRPr lang="en-US" sz="1200" kern="1200">
              <a:solidFill>
                <a:prstClr val="black">
                  <a:tint val="95000"/>
                </a:prstClr>
              </a:solidFill>
              <a:latin typeface="Corbel"/>
              <a:ea typeface="+mn-ea"/>
              <a:cs typeface="+mn-cs"/>
            </a:endParaRPr>
          </a:p>
        </p:txBody>
      </p:sp>
      <p:sp>
        <p:nvSpPr>
          <p:cNvPr id="7" name="Slide Number Placeholder 6"/>
          <p:cNvSpPr>
            <a:spLocks noGrp="1"/>
          </p:cNvSpPr>
          <p:nvPr>
            <p:ph type="sldNum" sz="quarter" idx="12"/>
          </p:nvPr>
        </p:nvSpPr>
        <p:spPr/>
        <p:txBody>
          <a:bodyPr/>
          <a:lstStyle>
            <a:lvl1pPr>
              <a:defRPr>
                <a:solidFill>
                  <a:srgbClr val="FFC000"/>
                </a:solidFill>
              </a:defRPr>
            </a:lvl1pPr>
          </a:lstStyle>
          <a:p>
            <a:fld id="{8460DA35-99EA-4851-9BF6-54AC8CE32EE7}"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lgn="l" rtl="0"/>
            <a:fld id="{E323D484-D011-4A09-A7E1-3616BC268B8D}" type="datetime1">
              <a:rPr lang="en-US" sz="1200" kern="1200" smtClean="0">
                <a:solidFill>
                  <a:prstClr val="black">
                    <a:tint val="95000"/>
                  </a:prstClr>
                </a:solidFill>
                <a:latin typeface="Corbel"/>
                <a:ea typeface="+mn-ea"/>
                <a:cs typeface="+mn-cs"/>
              </a:rPr>
              <a:t>12/1/2022</a:t>
            </a:fld>
            <a:endParaRPr lang="en-US" sz="1200" kern="1200">
              <a:solidFill>
                <a:prstClr val="black">
                  <a:tint val="95000"/>
                </a:prstClr>
              </a:solidFill>
              <a:latin typeface="Corbel"/>
              <a:ea typeface="+mn-ea"/>
              <a:cs typeface="+mn-cs"/>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lgn="l" rtl="0"/>
            <a:endParaRPr lang="en-US" sz="1200" kern="1200">
              <a:solidFill>
                <a:prstClr val="white">
                  <a:shade val="50000"/>
                </a:prstClr>
              </a:solidFill>
              <a:latin typeface="Corbel"/>
              <a:ea typeface="+mn-ea"/>
              <a:cs typeface="+mn-cs"/>
            </a:endParaRPr>
          </a:p>
        </p:txBody>
      </p:sp>
      <p:sp>
        <p:nvSpPr>
          <p:cNvPr id="7" name="Slide Number Placeholder 6"/>
          <p:cNvSpPr>
            <a:spLocks noGrp="1"/>
          </p:cNvSpPr>
          <p:nvPr>
            <p:ph type="sldNum" sz="quarter" idx="12"/>
          </p:nvPr>
        </p:nvSpPr>
        <p:spPr>
          <a:xfrm>
            <a:off x="8339328" y="1170432"/>
            <a:ext cx="733864" cy="201168"/>
          </a:xfrm>
        </p:spPr>
        <p:txBody>
          <a:bodyPr/>
          <a:lstStyle/>
          <a:p>
            <a:pPr algn="r" rtl="0"/>
            <a:fld id="{8460DA35-99EA-4851-9BF6-54AC8CE32EE7}" type="slidenum">
              <a:rPr lang="en-US" sz="1200" kern="1200">
                <a:solidFill>
                  <a:prstClr val="black">
                    <a:tint val="95000"/>
                  </a:prstClr>
                </a:solidFill>
                <a:latin typeface="Corbel"/>
                <a:ea typeface="+mn-ea"/>
                <a:cs typeface="+mn-cs"/>
              </a:rPr>
              <a:pPr algn="r" rtl="0"/>
              <a:t>‹#›</a:t>
            </a:fld>
            <a:endParaRPr lang="en-US" sz="1200" kern="1200">
              <a:solidFill>
                <a:prstClr val="black">
                  <a:tint val="95000"/>
                </a:prstClr>
              </a:solidFill>
              <a:latin typeface="Corbel"/>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554" name="Picture 2" descr="http://downloads.clipart.com/32266909.jpg?t=1204744116&amp;h=ac7047821ea99b884188a33f6f0b8244&amp;u=stevenjwallace"/>
          <p:cNvPicPr>
            <a:picLocks noChangeAspect="1" noChangeArrowheads="1"/>
          </p:cNvPicPr>
          <p:nvPr userDrawn="1"/>
        </p:nvPicPr>
        <p:blipFill>
          <a:blip r:embed="rId13">
            <a:lum bright="-20000" contrast="13000"/>
            <a:extLst>
              <a:ext uri="{BEBA8EAE-BF5A-486C-A8C5-ECC9F3942E4B}">
                <a14:imgProps xmlns:a14="http://schemas.microsoft.com/office/drawing/2010/main">
                  <a14:imgLayer r:embed="rId14">
                    <a14:imgEffect>
                      <a14:sharpenSoften amount="-25000"/>
                    </a14:imgEffect>
                  </a14:imgLayer>
                </a14:imgProps>
              </a:ext>
            </a:extLst>
          </a:blip>
          <a:srcRect/>
          <a:stretch>
            <a:fillRect/>
          </a:stretch>
        </p:blipFill>
        <p:spPr bwMode="auto">
          <a:xfrm>
            <a:off x="0" y="1371600"/>
            <a:ext cx="9144000" cy="5486400"/>
          </a:xfrm>
          <a:prstGeom prst="rect">
            <a:avLst/>
          </a:prstGeom>
          <a:noFill/>
        </p:spPr>
      </p:pic>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orbel"/>
              <a:ea typeface="+mn-ea"/>
              <a:cs typeface="+mn-cs"/>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scene3d>
            <a:sp3d extrusionH="57150">
              <a:bevelT w="38100" h="38100"/>
            </a:sp3d>
          </a:bodyPr>
          <a:lstStyle/>
          <a:p>
            <a:r>
              <a:rPr kumimoji="0" lang="en-US" dirty="0"/>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bg2"/>
                </a:solidFill>
              </a:defRPr>
            </a:lvl1pPr>
            <a:extLst/>
          </a:lstStyle>
          <a:p>
            <a:fld id="{69CEE3E7-3714-4DE3-81AC-CEFDC059D5B4}" type="datetime1">
              <a:rPr lang="en-US" smtClean="0"/>
              <a:t>12/1/2022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bg2"/>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rgbClr val="FFC000"/>
                </a:solidFill>
              </a:defRPr>
            </a:lvl1pPr>
            <a:extLst/>
          </a:lstStyle>
          <a:p>
            <a:fld id="{8460DA35-99EA-4851-9BF6-54AC8CE32EE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bg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bg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bg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bg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676400" y="2667000"/>
            <a:ext cx="5486400" cy="1295400"/>
          </a:xfrm>
          <a:prstGeom prst="rect">
            <a:avLst/>
          </a:prstGeom>
          <a:noFill/>
        </p:spPr>
        <p:txBody>
          <a:bodyPr wrap="none" rtlCol="0">
            <a:prstTxWarp prst="textPlain">
              <a:avLst/>
            </a:prstTxWarp>
            <a:spAutoFit/>
          </a:bodyPr>
          <a:lstStyle/>
          <a:p>
            <a:r>
              <a:rPr lang="en-US" sz="2400" dirty="0">
                <a:solidFill>
                  <a:schemeClr val="bg1"/>
                </a:solidFill>
                <a:effectLst>
                  <a:reflection blurRad="6350" stA="50000" endA="300" endPos="50000" dist="60007" dir="5400000" sy="-100000" algn="bl" rotWithShape="0"/>
                </a:effectLst>
                <a:latin typeface="Adobe Garamond Pro Bold" pitchFamily="18" charset="0"/>
              </a:rPr>
              <a:t>Home Busters</a:t>
            </a:r>
          </a:p>
        </p:txBody>
      </p:sp>
      <p:sp>
        <p:nvSpPr>
          <p:cNvPr id="3" name="Title 2"/>
          <p:cNvSpPr>
            <a:spLocks noGrp="1"/>
          </p:cNvSpPr>
          <p:nvPr>
            <p:ph type="ctrTitle"/>
          </p:nvPr>
        </p:nvSpPr>
        <p:spPr>
          <a:xfrm>
            <a:off x="685800" y="2133600"/>
            <a:ext cx="8077200" cy="2895600"/>
          </a:xfrm>
        </p:spPr>
        <p:txBody>
          <a:bodyPr>
            <a:prstTxWarp prst="textDeflateBottom">
              <a:avLst/>
            </a:prstTxWarp>
            <a:noAutofit/>
          </a:bodyPr>
          <a:lstStyle/>
          <a:p>
            <a:r>
              <a:rPr lang="en-US" sz="7200" dirty="0">
                <a:ln w="57150" cmpd="sng">
                  <a:solidFill>
                    <a:srgbClr val="C00000">
                      <a:alpha val="55000"/>
                    </a:srgbClr>
                  </a:solidFill>
                  <a:prstDash val="solid"/>
                </a:ln>
                <a:effectLst>
                  <a:glow rad="63500">
                    <a:schemeClr val="accent4">
                      <a:satMod val="175000"/>
                      <a:alpha val="40000"/>
                    </a:schemeClr>
                  </a:glow>
                  <a:innerShdw blurRad="101600" dist="76200" dir="5400000">
                    <a:schemeClr val="accent1">
                      <a:satMod val="190000"/>
                      <a:tint val="100000"/>
                      <a:alpha val="74000"/>
                    </a:schemeClr>
                  </a:innerShdw>
                </a:effectLst>
                <a:latin typeface="Matisse ITC" panose="04040403030D02020704" pitchFamily="82" charset="0"/>
              </a:rPr>
              <a:t>HOME BUSTERS</a:t>
            </a:r>
          </a:p>
        </p:txBody>
      </p:sp>
      <p:sp>
        <p:nvSpPr>
          <p:cNvPr id="4" name="Subtitle 3"/>
          <p:cNvSpPr>
            <a:spLocks noGrp="1"/>
          </p:cNvSpPr>
          <p:nvPr>
            <p:ph type="subTitle" idx="1"/>
          </p:nvPr>
        </p:nvSpPr>
        <p:spPr>
          <a:xfrm>
            <a:off x="609600" y="3681984"/>
            <a:ext cx="8077200" cy="1499616"/>
          </a:xfrm>
        </p:spPr>
        <p:txBody>
          <a:bodyPr>
            <a:normAutofit/>
          </a:bodyPr>
          <a:lstStyle/>
          <a:p>
            <a:pPr algn="ctr"/>
            <a:r>
              <a:rPr lang="en-US" sz="2400" dirty="0"/>
              <a:t>Part 1</a:t>
            </a:r>
          </a:p>
        </p:txBody>
      </p:sp>
      <p:sp>
        <p:nvSpPr>
          <p:cNvPr id="5" name="Slide Number Placeholder 4"/>
          <p:cNvSpPr>
            <a:spLocks noGrp="1"/>
          </p:cNvSpPr>
          <p:nvPr>
            <p:ph type="sldNum" sz="quarter" idx="12"/>
          </p:nvPr>
        </p:nvSpPr>
        <p:spPr/>
        <p:txBody>
          <a:bodyPr/>
          <a:lstStyle/>
          <a:p>
            <a:fld id="{8460DA35-99EA-4851-9BF6-54AC8CE32EE7}" type="slidenum">
              <a:rPr lang="en-US" smtClean="0"/>
              <a:pPr/>
              <a:t>1</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Busters</a:t>
            </a:r>
          </a:p>
        </p:txBody>
      </p:sp>
      <p:sp>
        <p:nvSpPr>
          <p:cNvPr id="7" name="Text Placeholder 6"/>
          <p:cNvSpPr>
            <a:spLocks noGrp="1"/>
          </p:cNvSpPr>
          <p:nvPr>
            <p:ph type="body" sz="half" idx="2"/>
          </p:nvPr>
        </p:nvSpPr>
        <p:spPr>
          <a:xfrm>
            <a:off x="2971800" y="1728216"/>
            <a:ext cx="5562600" cy="4572000"/>
          </a:xfrm>
          <a:ln w="19050">
            <a:solidFill>
              <a:schemeClr val="bg1"/>
            </a:solidFill>
          </a:ln>
          <a:effectLst>
            <a:outerShdw blurRad="63500" sx="102000" sy="102000" algn="ct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rmAutofit lnSpcReduction="10000"/>
          </a:bodyPr>
          <a:lstStyle/>
          <a:p>
            <a:r>
              <a:rPr lang="en-US" sz="3200" dirty="0">
                <a:ln w="10160">
                  <a:solidFill>
                    <a:schemeClr val="accent1"/>
                  </a:solidFill>
                  <a:prstDash val="solid"/>
                </a:ln>
                <a:solidFill>
                  <a:srgbClr val="FFFFFF"/>
                </a:solidFill>
                <a:effectLst>
                  <a:outerShdw blurRad="38100" dist="32000" dir="5400000" algn="tl">
                    <a:srgbClr val="000000">
                      <a:alpha val="30000"/>
                    </a:srgbClr>
                  </a:outerShdw>
                </a:effectLst>
              </a:rPr>
              <a:t>In 2002</a:t>
            </a:r>
          </a:p>
          <a:p>
            <a:pPr>
              <a:buFont typeface="Arial" pitchFamily="34" charset="0"/>
              <a:buChar char="•"/>
            </a:pPr>
            <a:r>
              <a:rPr lang="en-US" sz="2400" dirty="0"/>
              <a:t>59% of pop. married (72% in 1970)</a:t>
            </a:r>
          </a:p>
          <a:p>
            <a:pPr>
              <a:buFont typeface="Arial" pitchFamily="34" charset="0"/>
              <a:buChar char="•"/>
            </a:pPr>
            <a:r>
              <a:rPr lang="en-US" sz="2400" dirty="0"/>
              <a:t>10% of pop. divorced</a:t>
            </a:r>
          </a:p>
          <a:p>
            <a:pPr>
              <a:buFont typeface="Arial" pitchFamily="34" charset="0"/>
              <a:buChar char="•"/>
            </a:pPr>
            <a:r>
              <a:rPr lang="en-US" sz="2400" dirty="0"/>
              <a:t>median duration of first marriages that end in divorce: (m, 7.8 yrs; f, 7.9 yrs)</a:t>
            </a:r>
          </a:p>
          <a:p>
            <a:pPr>
              <a:buFont typeface="Arial" pitchFamily="34" charset="0"/>
              <a:buChar char="•"/>
            </a:pPr>
            <a:r>
              <a:rPr lang="en-US" sz="2400" dirty="0"/>
              <a:t>percent of marriages to reach:</a:t>
            </a:r>
          </a:p>
          <a:p>
            <a:pPr lvl="1">
              <a:buFont typeface="Arial" pitchFamily="34" charset="0"/>
              <a:buChar char="•"/>
            </a:pPr>
            <a:r>
              <a:rPr lang="en-US" sz="2200" dirty="0"/>
              <a:t>5 yrs: 82%</a:t>
            </a:r>
          </a:p>
          <a:p>
            <a:pPr lvl="1">
              <a:buFont typeface="Arial" pitchFamily="34" charset="0"/>
              <a:buChar char="•"/>
            </a:pPr>
            <a:r>
              <a:rPr lang="en-US" sz="2200" dirty="0"/>
              <a:t>10 yrs: 65%</a:t>
            </a:r>
          </a:p>
          <a:p>
            <a:pPr lvl="1">
              <a:buFont typeface="Arial" pitchFamily="34" charset="0"/>
              <a:buChar char="•"/>
            </a:pPr>
            <a:r>
              <a:rPr lang="en-US" sz="2200" dirty="0"/>
              <a:t>15 yrs 52%</a:t>
            </a:r>
          </a:p>
          <a:p>
            <a:pPr lvl="1">
              <a:buFont typeface="Arial" pitchFamily="34" charset="0"/>
              <a:buChar char="•"/>
            </a:pPr>
            <a:r>
              <a:rPr lang="en-US" sz="2200" dirty="0"/>
              <a:t>25 yrs 33%</a:t>
            </a:r>
          </a:p>
          <a:p>
            <a:pPr lvl="1">
              <a:buFont typeface="Arial" pitchFamily="34" charset="0"/>
              <a:buChar char="•"/>
            </a:pPr>
            <a:r>
              <a:rPr lang="en-US" sz="2200" dirty="0"/>
              <a:t>35 yrs 20%</a:t>
            </a:r>
          </a:p>
          <a:p>
            <a:pPr lvl="1">
              <a:buFont typeface="Arial" pitchFamily="34" charset="0"/>
              <a:buChar char="•"/>
            </a:pPr>
            <a:r>
              <a:rPr lang="en-US" sz="2200" dirty="0"/>
              <a:t>50 yrs 5%</a:t>
            </a:r>
          </a:p>
        </p:txBody>
      </p:sp>
      <p:pic>
        <p:nvPicPr>
          <p:cNvPr id="29698" name="Picture 2" descr="http://downloads.clipart.com/33377552.png?t=1204744932&amp;h=f3b5b91d006c722a403797287cd3212b&amp;u=stevenjwallace"/>
          <p:cNvPicPr>
            <a:picLocks noGrp="1" noChangeAspect="1" noChangeArrowheads="1"/>
          </p:cNvPicPr>
          <p:nvPr>
            <p:ph type="pic" idx="1"/>
          </p:nvPr>
        </p:nvPicPr>
        <p:blipFill>
          <a:blip r:embed="rId3" cstate="print"/>
          <a:srcRect t="6999" b="6999"/>
          <a:stretch>
            <a:fillRect/>
          </a:stretch>
        </p:blipFill>
        <p:spPr bwMode="auto">
          <a:xfrm>
            <a:off x="304800" y="533400"/>
            <a:ext cx="2362200" cy="2184055"/>
          </a:xfrm>
          <a:prstGeom prst="rect">
            <a:avLst/>
          </a:prstGeom>
          <a:noFill/>
        </p:spPr>
      </p:pic>
      <p:sp>
        <p:nvSpPr>
          <p:cNvPr id="9" name="TextBox 8"/>
          <p:cNvSpPr txBox="1"/>
          <p:nvPr/>
        </p:nvSpPr>
        <p:spPr>
          <a:xfrm>
            <a:off x="2996838" y="6488668"/>
            <a:ext cx="5514330" cy="369332"/>
          </a:xfrm>
          <a:prstGeom prst="rect">
            <a:avLst/>
          </a:prstGeom>
          <a:noFill/>
        </p:spPr>
        <p:txBody>
          <a:bodyPr wrap="non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http://www.divorcemag.com/statistics/statsUS.shtml</a:t>
            </a:r>
          </a:p>
        </p:txBody>
      </p:sp>
      <p:sp>
        <p:nvSpPr>
          <p:cNvPr id="4" name="Slide Number Placeholder 3"/>
          <p:cNvSpPr>
            <a:spLocks noGrp="1"/>
          </p:cNvSpPr>
          <p:nvPr>
            <p:ph type="sldNum" sz="quarter" idx="12"/>
          </p:nvPr>
        </p:nvSpPr>
        <p:spPr/>
        <p:txBody>
          <a:bodyPr/>
          <a:lstStyle/>
          <a:p>
            <a:pPr algn="r" rtl="0"/>
            <a:fld id="{8460DA35-99EA-4851-9BF6-54AC8CE32EE7}" type="slidenum">
              <a:rPr lang="en-US" sz="1200" kern="1200" smtClean="0">
                <a:solidFill>
                  <a:prstClr val="black">
                    <a:tint val="95000"/>
                  </a:prstClr>
                </a:solidFill>
                <a:latin typeface="Corbel"/>
                <a:ea typeface="+mn-ea"/>
                <a:cs typeface="+mn-cs"/>
              </a:rPr>
              <a:pPr algn="r" rtl="0"/>
              <a:t>2</a:t>
            </a:fld>
            <a:endParaRPr lang="en-US" sz="1200" kern="1200">
              <a:solidFill>
                <a:prstClr val="black">
                  <a:tint val="95000"/>
                </a:prstClr>
              </a:solidFill>
              <a:latin typeface="Corbel"/>
              <a:ea typeface="+mn-ea"/>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Busters</a:t>
            </a:r>
          </a:p>
        </p:txBody>
      </p:sp>
      <p:sp>
        <p:nvSpPr>
          <p:cNvPr id="3" name="Content Placeholder 2"/>
          <p:cNvSpPr>
            <a:spLocks noGrp="1"/>
          </p:cNvSpPr>
          <p:nvPr>
            <p:ph idx="1"/>
          </p:nvPr>
        </p:nvSpPr>
        <p:spPr>
          <a:solidFill>
            <a:schemeClr val="tx1">
              <a:alpha val="85000"/>
            </a:schemeClr>
          </a:solidFill>
          <a:ln>
            <a:solidFill>
              <a:schemeClr val="bg1"/>
            </a:solidFill>
          </a:ln>
        </p:spPr>
        <p:txBody>
          <a:bodyPr>
            <a:normAutofit/>
          </a:bodyPr>
          <a:lstStyle/>
          <a:p>
            <a:r>
              <a:rPr lang="en-US"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accumulative</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quarrelling </a:t>
            </a:r>
          </a:p>
          <a:p>
            <a:pPr lvl="1"/>
            <a:r>
              <a:rPr lang="en-US" dirty="0">
                <a:effectLst>
                  <a:outerShdw blurRad="38100" dist="38100" dir="2700000" algn="tl">
                    <a:srgbClr val="000000">
                      <a:alpha val="43137"/>
                    </a:srgbClr>
                  </a:outerShdw>
                </a:effectLst>
              </a:rPr>
              <a:t>bringing up old issues</a:t>
            </a:r>
          </a:p>
          <a:p>
            <a:pPr lvl="1"/>
            <a:r>
              <a:rPr lang="en-US" dirty="0">
                <a:effectLst>
                  <a:outerShdw blurRad="38100" dist="38100" dir="2700000" algn="tl">
                    <a:srgbClr val="000000">
                      <a:alpha val="43137"/>
                    </a:srgbClr>
                  </a:outerShdw>
                </a:effectLst>
              </a:rPr>
              <a:t>if repentance then forgiveness is REQUIRED!</a:t>
            </a:r>
          </a:p>
          <a:p>
            <a:pPr lvl="2"/>
            <a:r>
              <a:rPr lang="en-US" dirty="0">
                <a:effectLst>
                  <a:outerShdw blurRad="38100" dist="38100" dir="2700000" algn="tl">
                    <a:srgbClr val="000000">
                      <a:alpha val="43137"/>
                    </a:srgbClr>
                  </a:outerShdw>
                </a:effectLst>
              </a:rPr>
              <a:t>Matthew 6:12-15; Luke 17:3, 4; Colossians 3:13</a:t>
            </a:r>
          </a:p>
          <a:p>
            <a:pPr lvl="1"/>
            <a:r>
              <a:rPr lang="en-US" dirty="0">
                <a:effectLst>
                  <a:outerShdw blurRad="38100" dist="38100" dir="2700000" algn="tl">
                    <a:srgbClr val="000000">
                      <a:alpha val="43137"/>
                    </a:srgbClr>
                  </a:outerShdw>
                </a:effectLst>
              </a:rPr>
              <a:t>grudging up old arguments/issues results in no good</a:t>
            </a:r>
          </a:p>
          <a:p>
            <a:pPr lvl="2"/>
            <a:r>
              <a:rPr lang="en-US" dirty="0">
                <a:effectLst>
                  <a:outerShdw blurRad="38100" dist="38100" dir="2700000" algn="tl">
                    <a:srgbClr val="000000">
                      <a:alpha val="43137"/>
                    </a:srgbClr>
                  </a:outerShdw>
                </a:effectLst>
              </a:rPr>
              <a:t>Proverbs 24:29; 1 Thessalonians 5:15</a:t>
            </a:r>
          </a:p>
        </p:txBody>
      </p:sp>
      <p:sp>
        <p:nvSpPr>
          <p:cNvPr id="5" name="Slide Number Placeholder 4"/>
          <p:cNvSpPr>
            <a:spLocks noGrp="1"/>
          </p:cNvSpPr>
          <p:nvPr>
            <p:ph type="sldNum" sz="quarter" idx="12"/>
          </p:nvPr>
        </p:nvSpPr>
        <p:spPr/>
        <p:txBody>
          <a:bodyPr/>
          <a:lstStyle/>
          <a:p>
            <a:fld id="{8460DA35-99EA-4851-9BF6-54AC8CE32EE7}" type="slidenum">
              <a:rPr lang="en-US" smtClean="0"/>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Busters</a:t>
            </a:r>
          </a:p>
        </p:txBody>
      </p:sp>
      <p:sp>
        <p:nvSpPr>
          <p:cNvPr id="3" name="Content Placeholder 2"/>
          <p:cNvSpPr>
            <a:spLocks noGrp="1"/>
          </p:cNvSpPr>
          <p:nvPr>
            <p:ph idx="1"/>
          </p:nvPr>
        </p:nvSpPr>
        <p:spPr>
          <a:xfrm>
            <a:off x="457200" y="1752600"/>
            <a:ext cx="8229600" cy="4953000"/>
          </a:xfrm>
          <a:solidFill>
            <a:schemeClr val="tx1">
              <a:alpha val="70000"/>
            </a:schemeClr>
          </a:solidFill>
          <a:ln>
            <a:solidFill>
              <a:schemeClr val="bg1"/>
            </a:solidFill>
          </a:ln>
        </p:spPr>
        <p:txBody>
          <a:bodyPr>
            <a:normAutofit fontScale="85000" lnSpcReduction="10000"/>
          </a:bodyPr>
          <a:lstStyle/>
          <a:p>
            <a:r>
              <a:rPr lang="en-US" sz="33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greed</a:t>
            </a:r>
            <a:endParaRPr lang="en-US" dirty="0">
              <a:effectLst>
                <a:outerShdw blurRad="38100" dist="38100" dir="2700000" algn="tl">
                  <a:srgbClr val="000000">
                    <a:alpha val="43137"/>
                  </a:srgbClr>
                </a:outerShdw>
              </a:effectLst>
            </a:endParaRPr>
          </a:p>
          <a:p>
            <a:pPr lvl="1">
              <a:buClr>
                <a:srgbClr val="60B5CC"/>
              </a:buClr>
            </a:pPr>
            <a:r>
              <a:rPr lang="en-US" dirty="0">
                <a:solidFill>
                  <a:prstClr val="white"/>
                </a:solidFill>
                <a:effectLst>
                  <a:outerShdw blurRad="38100" dist="38100" dir="2700000" algn="tl">
                    <a:srgbClr val="000000">
                      <a:alpha val="43137"/>
                    </a:srgbClr>
                  </a:outerShdw>
                </a:effectLst>
              </a:rPr>
              <a:t>Proverbs 15:27; 11:29; Ecclesiastes 5:16; Matthew 16:26</a:t>
            </a:r>
          </a:p>
          <a:p>
            <a:pPr lvl="1">
              <a:buClr>
                <a:srgbClr val="60B5CC"/>
              </a:buClr>
            </a:pPr>
            <a:r>
              <a:rPr lang="en-US" dirty="0">
                <a:solidFill>
                  <a:prstClr val="white"/>
                </a:solidFill>
                <a:effectLst>
                  <a:outerShdw blurRad="38100" dist="38100" dir="2700000" algn="tl">
                    <a:srgbClr val="000000">
                      <a:alpha val="43137"/>
                    </a:srgbClr>
                  </a:outerShdw>
                </a:effectLst>
              </a:rPr>
              <a:t>“But successful marriages must overcome the devastating blight of materialism. Dollars and cents, farms and factories, houses and banks accounts, cars and furniture—these and many other material things become stumbling blocks over which many marriages trip. The obsession to get, to have, to keep, to spend, to use drive some husbands to disaster and some wives to ruin. …The precious marriage joys cannot be bought with money nor can they be maintained with the things money can buy. But obsession for money and for its purchasing power may indeed buy failure” </a:t>
            </a:r>
            <a:r>
              <a:rPr lang="en-US" sz="2400" dirty="0">
                <a:solidFill>
                  <a:prstClr val="white"/>
                </a:solidFill>
                <a:effectLst>
                  <a:outerShdw blurRad="38100" dist="38100" dir="2700000" algn="tl">
                    <a:srgbClr val="000000">
                      <a:alpha val="43137"/>
                    </a:srgbClr>
                  </a:outerShdw>
                </a:effectLst>
              </a:rPr>
              <a:t>(Leslie </a:t>
            </a:r>
            <a:r>
              <a:rPr lang="en-US" sz="2400" dirty="0" err="1">
                <a:solidFill>
                  <a:prstClr val="white"/>
                </a:solidFill>
                <a:effectLst>
                  <a:outerShdw blurRad="38100" dist="38100" dir="2700000" algn="tl">
                    <a:srgbClr val="000000">
                      <a:alpha val="43137"/>
                    </a:srgbClr>
                  </a:outerShdw>
                </a:effectLst>
              </a:rPr>
              <a:t>Diestlekamp</a:t>
            </a:r>
            <a:r>
              <a:rPr lang="en-US" sz="2400" dirty="0">
                <a:solidFill>
                  <a:prstClr val="white"/>
                </a:solidFill>
                <a:effectLst>
                  <a:outerShdw blurRad="38100" dist="38100" dir="2700000" algn="tl">
                    <a:srgbClr val="000000">
                      <a:alpha val="43137"/>
                    </a:srgbClr>
                  </a:outerShdw>
                </a:effectLst>
              </a:rPr>
              <a:t>, The Family Circle, p. 28).</a:t>
            </a:r>
            <a:endParaRPr lang="en-US" dirty="0">
              <a:solidFill>
                <a:prstClr val="white"/>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8460DA35-99EA-4851-9BF6-54AC8CE32EE7}" type="slidenum">
              <a:rPr lang="en-US" smtClean="0"/>
              <a:pPr/>
              <a:t>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iterate type="wd">
                                    <p:tmPct val="10000"/>
                                  </p:iterate>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Busters</a:t>
            </a:r>
          </a:p>
        </p:txBody>
      </p:sp>
      <p:sp>
        <p:nvSpPr>
          <p:cNvPr id="3" name="Content Placeholder 2"/>
          <p:cNvSpPr>
            <a:spLocks noGrp="1"/>
          </p:cNvSpPr>
          <p:nvPr>
            <p:ph idx="1"/>
          </p:nvPr>
        </p:nvSpPr>
        <p:spPr/>
        <p:txBody>
          <a:bodyPr>
            <a:normAutofit/>
          </a:bodyPr>
          <a:lstStyle/>
          <a:p>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contentious spirit</a:t>
            </a:r>
          </a:p>
          <a:p>
            <a:pPr lvl="1"/>
            <a:r>
              <a:rPr lang="en-US" dirty="0">
                <a:effectLst>
                  <a:outerShdw blurRad="38100" dist="38100" dir="2700000" algn="tl">
                    <a:srgbClr val="000000">
                      <a:alpha val="43137"/>
                    </a:srgbClr>
                  </a:outerShdw>
                </a:effectLst>
              </a:rPr>
              <a:t>Proverbs 21:9, 19; 27:15, 16; 26:21</a:t>
            </a:r>
          </a:p>
          <a:p>
            <a:pPr lvl="1"/>
            <a:r>
              <a:rPr lang="en-US" dirty="0">
                <a:effectLst>
                  <a:outerShdw blurRad="38100" dist="38100" dir="2700000" algn="tl">
                    <a:srgbClr val="000000">
                      <a:alpha val="43137"/>
                    </a:srgbClr>
                  </a:outerShdw>
                </a:effectLst>
              </a:rPr>
              <a:t>the wife is to be the homemaker not the home-breaker (Titus 2:3-5)</a:t>
            </a:r>
          </a:p>
          <a:p>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angry outbursts</a:t>
            </a:r>
          </a:p>
          <a:p>
            <a:pPr lvl="1"/>
            <a:r>
              <a:rPr lang="en-US" dirty="0">
                <a:effectLst>
                  <a:outerShdw blurRad="38100" dist="38100" dir="2700000" algn="tl">
                    <a:srgbClr val="000000">
                      <a:alpha val="43137"/>
                    </a:srgbClr>
                  </a:outerShdw>
                </a:effectLst>
              </a:rPr>
              <a:t>is sinful anger (Gal. 5:20; Titus 1:7)</a:t>
            </a:r>
          </a:p>
        </p:txBody>
      </p:sp>
      <p:sp>
        <p:nvSpPr>
          <p:cNvPr id="5" name="Slide Number Placeholder 4"/>
          <p:cNvSpPr>
            <a:spLocks noGrp="1"/>
          </p:cNvSpPr>
          <p:nvPr>
            <p:ph type="sldNum" sz="quarter" idx="12"/>
          </p:nvPr>
        </p:nvSpPr>
        <p:spPr/>
        <p:txBody>
          <a:bodyPr/>
          <a:lstStyle/>
          <a:p>
            <a:fld id="{8460DA35-99EA-4851-9BF6-54AC8CE32EE7}" type="slidenum">
              <a:rPr lang="en-US" smtClean="0"/>
              <a:pPr/>
              <a:t>5</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3843</TotalTime>
  <Words>1487</Words>
  <Application>Microsoft Office PowerPoint</Application>
  <PresentationFormat>On-screen Show (4:3)</PresentationFormat>
  <Paragraphs>63</Paragraphs>
  <Slides>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Matisse ITC</vt:lpstr>
      <vt:lpstr>Segoe UI</vt:lpstr>
      <vt:lpstr>Wingdings</vt:lpstr>
      <vt:lpstr>Wingdings 2</vt:lpstr>
      <vt:lpstr>Corbel</vt:lpstr>
      <vt:lpstr>Calibri</vt:lpstr>
      <vt:lpstr>Wingdings 3</vt:lpstr>
      <vt:lpstr>Adobe Garamond Pro Bold</vt:lpstr>
      <vt:lpstr>Module</vt:lpstr>
      <vt:lpstr>HOME BUSTERS</vt:lpstr>
      <vt:lpstr>Home Busters</vt:lpstr>
      <vt:lpstr>Home Busters</vt:lpstr>
      <vt:lpstr>Home Busters</vt:lpstr>
      <vt:lpstr>Home Busters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Class #3</dc:title>
  <dc:creator>Steven J. Wallace</dc:creator>
  <cp:lastModifiedBy>Steven Wallace</cp:lastModifiedBy>
  <cp:revision>119</cp:revision>
  <dcterms:created xsi:type="dcterms:W3CDTF">2008-03-05T19:04:08Z</dcterms:created>
  <dcterms:modified xsi:type="dcterms:W3CDTF">2022-12-01T21:27:57Z</dcterms:modified>
</cp:coreProperties>
</file>